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A89E-2C2F-48C8-BC33-EF17352EB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FF189-4FDA-4335-9F46-FD964CA47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323A1-4B99-46BA-BA7F-24EC124E6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1617-CB84-47FA-B7DB-9181B37D18C7}" type="datetimeFigureOut">
              <a:rPr lang="en-AU" smtClean="0"/>
              <a:t>29/03/2022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4611A-08E0-4D84-A35D-DD276268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59CDE-1EDF-44AB-8C5F-C7B7DCF7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175-EAEA-44A3-9D9B-8CEF4E9D8B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244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16928-8368-4657-9561-7BDE22615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2910FC-E813-4D11-986B-643F2B266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E9DF0-655A-489E-AF1F-89EEB33B2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1617-CB84-47FA-B7DB-9181B37D18C7}" type="datetimeFigureOut">
              <a:rPr lang="en-AU" smtClean="0"/>
              <a:t>29/03/2022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39CB1-167E-4256-AE97-7BBB18DE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A5BE7-A28A-47DF-A0C2-665265429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175-EAEA-44A3-9D9B-8CEF4E9D8B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54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F10CC4-ED5E-4502-B6CD-E7E620AEB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9E037-DAA5-4B24-A341-D204EAC56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D69D2-CA99-4BC4-A052-6542D819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1617-CB84-47FA-B7DB-9181B37D18C7}" type="datetimeFigureOut">
              <a:rPr lang="en-AU" smtClean="0"/>
              <a:t>29/03/2022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00B5B-90A8-4D43-9C0C-6591BB79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927D2-5FC9-4B01-9BAA-EADB7A9BB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175-EAEA-44A3-9D9B-8CEF4E9D8B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394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47A70-0E83-474F-89DE-28ACB43DA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0DB51-F2F2-485F-B29F-137A32D54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CD181-63D9-4098-BB08-6427DAD65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1617-CB84-47FA-B7DB-9181B37D18C7}" type="datetimeFigureOut">
              <a:rPr lang="en-AU" smtClean="0"/>
              <a:t>29/03/2022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1C2FF-9B7D-4339-AAA9-0D9E51F28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C9FB1-2438-4FF5-9CB0-10AEEA64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175-EAEA-44A3-9D9B-8CEF4E9D8B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085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C90E-DF07-4D24-9924-650E5E96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82137-C756-4120-953B-0A6D4A565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D443A-19A3-48EA-89D6-B6D8D9EF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1617-CB84-47FA-B7DB-9181B37D18C7}" type="datetimeFigureOut">
              <a:rPr lang="en-AU" smtClean="0"/>
              <a:t>29/03/2022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77EE4-7B09-47A4-947F-B0566474C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268F7-FEC7-496C-8B34-3F882422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175-EAEA-44A3-9D9B-8CEF4E9D8B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898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15475-1634-4E08-8DB0-2BAF510DD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A071A-54B8-488E-BCB1-4D0FD6EB86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39D8C-631D-4C04-A758-ED4F58644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5A1F-DEE2-4231-B38F-4D32B584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1617-CB84-47FA-B7DB-9181B37D18C7}" type="datetimeFigureOut">
              <a:rPr lang="en-AU" smtClean="0"/>
              <a:t>29/03/2022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3879A-63E1-47E2-A94C-5A0D21AF1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A8867-440C-4371-9B95-5D22B039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175-EAEA-44A3-9D9B-8CEF4E9D8B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828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97BEE-3B75-4294-A1AC-2BA4CF27C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524DB-7E05-4011-990F-64DB29DDC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A39E8-15AC-407E-B7F3-308538E8E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D64078-8926-43A1-A745-A1188254F4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813059-4161-4AE8-BC83-0DC5804C40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68A094-0725-4FE0-9DA9-AAB54C137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1617-CB84-47FA-B7DB-9181B37D18C7}" type="datetimeFigureOut">
              <a:rPr lang="en-AU" smtClean="0"/>
              <a:t>29/03/2022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4F10A3-D94F-4EDE-8007-9D05A2A6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6D909B-76F9-4E41-9750-0B0BEBBFC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175-EAEA-44A3-9D9B-8CEF4E9D8B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014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925B6-B7F3-4F4C-8F90-A83281F23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C201B6-0610-44ED-B92E-9A14FD03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1617-CB84-47FA-B7DB-9181B37D18C7}" type="datetimeFigureOut">
              <a:rPr lang="en-AU" smtClean="0"/>
              <a:t>29/03/2022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8B499-AAA8-4AAF-9D29-E0A1C4AE4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667AEC-1288-4874-AA84-FFAAE4C4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175-EAEA-44A3-9D9B-8CEF4E9D8B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092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DB1A71-BB11-4FD2-808F-B28BD478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1617-CB84-47FA-B7DB-9181B37D18C7}" type="datetimeFigureOut">
              <a:rPr lang="en-AU" smtClean="0"/>
              <a:t>29/03/2022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2E7180-DB07-46F7-9DE1-435AD352E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F53F4-6C50-4CBE-B856-292C26C32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175-EAEA-44A3-9D9B-8CEF4E9D8B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393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3B6E6-827C-4D2A-AC58-0C041FB94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B0F6D-0DA5-482E-BC23-160F0194D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2A183-27D3-4EA4-A2D8-4B25A83D9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E402B-B3BD-4801-A44C-516027AF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1617-CB84-47FA-B7DB-9181B37D18C7}" type="datetimeFigureOut">
              <a:rPr lang="en-AU" smtClean="0"/>
              <a:t>29/03/2022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9E9C8-0238-42E8-B3F2-7740C13B4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E9C74-5896-47E0-8A1E-EC7B3E774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175-EAEA-44A3-9D9B-8CEF4E9D8B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736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F9F77-8773-4EDA-956D-59911CF67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23AAA9-3459-4FC5-9DB9-5EBCF02D87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77A28B-6B65-4B76-AB80-06A73E56C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C0738-BFB1-4028-800C-8A3B6A3B2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1617-CB84-47FA-B7DB-9181B37D18C7}" type="datetimeFigureOut">
              <a:rPr lang="en-AU" smtClean="0"/>
              <a:t>29/03/2022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61E0E-C3BE-4CC2-AEF1-172D981C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30B75-4B12-4704-BC3C-BCA41590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175-EAEA-44A3-9D9B-8CEF4E9D8B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513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1A9CCB-0937-4594-92A2-D8F49D3D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D4D53-1A5A-4EF7-92C2-049707F93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CF422-BD01-4904-9C78-3E972D780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A1617-CB84-47FA-B7DB-9181B37D18C7}" type="datetimeFigureOut">
              <a:rPr lang="en-AU" smtClean="0"/>
              <a:t>29/03/2022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35848-412A-45AC-90A5-919148F37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DEC11-212C-4DCA-B62C-40417B25C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22175-EAEA-44A3-9D9B-8CEF4E9D8B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175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FD64E5-52F3-4AF1-8EF1-098678C6E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Conclusions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DDD932-9B8C-425C-B0B6-2CF93F3C7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“Don’t brush off hair </a:t>
            </a:r>
            <a:r>
              <a:rPr lang="en-GB"/>
              <a:t>loss”: Hyperandrogenic </a:t>
            </a:r>
            <a:r>
              <a:rPr lang="en-GB" dirty="0"/>
              <a:t>syndromes need to be investigated if rapidly progressive or atypical features present</a:t>
            </a:r>
          </a:p>
          <a:p>
            <a:r>
              <a:rPr lang="en-GB" dirty="0"/>
              <a:t>Testosterone levels above the normal female range need to be investigated for serious underlying cause</a:t>
            </a:r>
          </a:p>
          <a:p>
            <a:r>
              <a:rPr lang="en-GB" dirty="0"/>
              <a:t>First reported use of pure GnRH antagonist in OHT</a:t>
            </a:r>
          </a:p>
          <a:p>
            <a:r>
              <a:rPr lang="en-GB" dirty="0"/>
              <a:t>Duration of response in OHT vastly exceeds elimination of </a:t>
            </a:r>
            <a:r>
              <a:rPr lang="en-GB" dirty="0" err="1"/>
              <a:t>Degarelix</a:t>
            </a:r>
            <a:r>
              <a:rPr lang="en-GB" dirty="0"/>
              <a:t> in OHT but not ovarian tumour patient, despite rise in LH and FSH</a:t>
            </a:r>
          </a:p>
          <a:p>
            <a:r>
              <a:rPr lang="en-GB" dirty="0"/>
              <a:t>Multitude of steroids may be produced in hyperandrogenic states and may give unexpected clinical presentations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631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Conclusions</dc:title>
  <dc:creator>Robert Schmidli</dc:creator>
  <cp:lastModifiedBy>Robert Schmidli</cp:lastModifiedBy>
  <cp:revision>2</cp:revision>
  <dcterms:created xsi:type="dcterms:W3CDTF">2022-03-29T11:46:11Z</dcterms:created>
  <dcterms:modified xsi:type="dcterms:W3CDTF">2022-03-29T11:52:55Z</dcterms:modified>
</cp:coreProperties>
</file>